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2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1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3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29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9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6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3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308D6-242C-4EBC-A16E-064361D922D9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201-ADDE-4FDF-AC05-6ACEE05A0A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4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Book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60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</a:t>
            </a:r>
            <a:r>
              <a:rPr lang="en-US" smtClean="0"/>
              <a:t>o </a:t>
            </a:r>
            <a:r>
              <a:rPr lang="en-US" dirty="0" smtClean="0"/>
              <a:t>you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1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1960s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6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3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6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Birmingham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75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4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Peaceful protest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15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MLK Jr.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22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</Words>
  <Application>Microsoft Office PowerPoint</Application>
  <PresentationFormat>On-screen Show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Book title</vt:lpstr>
      <vt:lpstr>author</vt:lpstr>
      <vt:lpstr>1960s fact</vt:lpstr>
      <vt:lpstr>Famous people</vt:lpstr>
      <vt:lpstr>Flint</vt:lpstr>
      <vt:lpstr>Birmingham</vt:lpstr>
      <vt:lpstr>segregation</vt:lpstr>
      <vt:lpstr>Peaceful protest</vt:lpstr>
      <vt:lpstr>MLK Jr.</vt:lpstr>
      <vt:lpstr>Do you think</vt:lpstr>
    </vt:vector>
  </TitlesOfParts>
  <Company>Peoria District 150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title</dc:title>
  <dc:creator>D150</dc:creator>
  <cp:lastModifiedBy>D150</cp:lastModifiedBy>
  <cp:revision>1</cp:revision>
  <dcterms:created xsi:type="dcterms:W3CDTF">2017-03-20T19:34:33Z</dcterms:created>
  <dcterms:modified xsi:type="dcterms:W3CDTF">2017-03-20T19:38:58Z</dcterms:modified>
</cp:coreProperties>
</file>