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0" r:id="rId6"/>
    <p:sldId id="261" r:id="rId7"/>
    <p:sldId id="263" r:id="rId8"/>
    <p:sldId id="267" r:id="rId9"/>
    <p:sldId id="269" r:id="rId10"/>
    <p:sldId id="268" r:id="rId11"/>
    <p:sldId id="270" r:id="rId12"/>
    <p:sldId id="264" r:id="rId13"/>
    <p:sldId id="265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7C15-696F-4211-8628-229E0ED18DA6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FE9A-6B31-4527-8476-9F8AFC42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17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7C15-696F-4211-8628-229E0ED18DA6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FE9A-6B31-4527-8476-9F8AFC42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61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7C15-696F-4211-8628-229E0ED18DA6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FE9A-6B31-4527-8476-9F8AFC42198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6168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7C15-696F-4211-8628-229E0ED18DA6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FE9A-6B31-4527-8476-9F8AFC42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34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7C15-696F-4211-8628-229E0ED18DA6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FE9A-6B31-4527-8476-9F8AFC42198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9445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7C15-696F-4211-8628-229E0ED18DA6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FE9A-6B31-4527-8476-9F8AFC42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69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7C15-696F-4211-8628-229E0ED18DA6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FE9A-6B31-4527-8476-9F8AFC42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38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7C15-696F-4211-8628-229E0ED18DA6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FE9A-6B31-4527-8476-9F8AFC42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17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7C15-696F-4211-8628-229E0ED18DA6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FE9A-6B31-4527-8476-9F8AFC42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5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7C15-696F-4211-8628-229E0ED18DA6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FE9A-6B31-4527-8476-9F8AFC42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63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7C15-696F-4211-8628-229E0ED18DA6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FE9A-6B31-4527-8476-9F8AFC42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05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7C15-696F-4211-8628-229E0ED18DA6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FE9A-6B31-4527-8476-9F8AFC42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38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7C15-696F-4211-8628-229E0ED18DA6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FE9A-6B31-4527-8476-9F8AFC42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13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7C15-696F-4211-8628-229E0ED18DA6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FE9A-6B31-4527-8476-9F8AFC42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2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7C15-696F-4211-8628-229E0ED18DA6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FE9A-6B31-4527-8476-9F8AFC42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12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7C15-696F-4211-8628-229E0ED18DA6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FE9A-6B31-4527-8476-9F8AFC42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2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17C15-696F-4211-8628-229E0ED18DA6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807FE9A-6B31-4527-8476-9F8AFC42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11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Hemispheres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9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International Date Line</a:t>
            </a:r>
            <a:endParaRPr lang="en-US" dirty="0"/>
          </a:p>
        </p:txBody>
      </p:sp>
      <p:pic>
        <p:nvPicPr>
          <p:cNvPr id="4" name="Content Placeholder 3" descr="http://c.tadst.com/gfx/idlp4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676" y="1378039"/>
            <a:ext cx="7096259" cy="48553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4565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International Date Line up close</a:t>
            </a:r>
            <a:endParaRPr lang="en-US" dirty="0"/>
          </a:p>
        </p:txBody>
      </p:sp>
      <p:pic>
        <p:nvPicPr>
          <p:cNvPr id="4" name="Content Placeholder 3" descr="http://www.gedonlineclass.net/image/geodateline.gif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7" t="3670" r="47683" b="2733"/>
          <a:stretch/>
        </p:blipFill>
        <p:spPr bwMode="auto">
          <a:xfrm>
            <a:off x="368186" y="1270000"/>
            <a:ext cx="3701538" cy="531110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Image result for prime meridian and international date lin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617" y="1269999"/>
            <a:ext cx="5058385" cy="51436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9950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Eastern Hemisphere</a:t>
            </a:r>
            <a:endParaRPr lang="en-US" dirty="0"/>
          </a:p>
        </p:txBody>
      </p:sp>
      <p:pic>
        <p:nvPicPr>
          <p:cNvPr id="4" name="Content Placeholder 3" descr="http://media.maps.com/magellan/Images/k3hemispheres.gif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61" t="59643" r="52714" b="2368"/>
          <a:stretch/>
        </p:blipFill>
        <p:spPr bwMode="auto">
          <a:xfrm>
            <a:off x="3039413" y="1622738"/>
            <a:ext cx="3734873" cy="475230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20181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Western Hemisphere</a:t>
            </a:r>
            <a:endParaRPr lang="en-US" dirty="0"/>
          </a:p>
        </p:txBody>
      </p:sp>
      <p:pic>
        <p:nvPicPr>
          <p:cNvPr id="4" name="Content Placeholder 3" descr="http://media.maps.com/magellan/Images/k3hemispheres.gif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2" t="59643" r="74776" b="2166"/>
          <a:stretch/>
        </p:blipFill>
        <p:spPr bwMode="auto">
          <a:xfrm>
            <a:off x="2884868" y="1455312"/>
            <a:ext cx="3863662" cy="49712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38759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media.web.britannica.com/eb-media/65/89965-004-105FBFAB.gif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0" t="3186" r="727" b="3300"/>
          <a:stretch/>
        </p:blipFill>
        <p:spPr bwMode="auto">
          <a:xfrm>
            <a:off x="0" y="0"/>
            <a:ext cx="121080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1170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Hemispheres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033" y="2121952"/>
            <a:ext cx="4937326" cy="2190245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The earth has four hemispheres:</a:t>
            </a:r>
          </a:p>
          <a:p>
            <a:pPr lvl="1"/>
            <a:r>
              <a:rPr lang="en-US" sz="2200" dirty="0" smtClean="0"/>
              <a:t>Northern Hemisphere</a:t>
            </a:r>
          </a:p>
          <a:p>
            <a:pPr lvl="1"/>
            <a:r>
              <a:rPr lang="en-US" sz="2200" dirty="0" smtClean="0"/>
              <a:t>Southern Hemisphere</a:t>
            </a:r>
          </a:p>
          <a:p>
            <a:pPr lvl="1"/>
            <a:r>
              <a:rPr lang="en-US" sz="2200" dirty="0" smtClean="0"/>
              <a:t>Eastern Hemisphere</a:t>
            </a:r>
          </a:p>
          <a:p>
            <a:pPr lvl="1"/>
            <a:r>
              <a:rPr lang="en-US" sz="2200" dirty="0" smtClean="0"/>
              <a:t>Western Hemisphere</a:t>
            </a:r>
          </a:p>
          <a:p>
            <a:pPr lvl="1"/>
            <a:endParaRPr lang="en-US" sz="2200" dirty="0"/>
          </a:p>
        </p:txBody>
      </p:sp>
      <p:pic>
        <p:nvPicPr>
          <p:cNvPr id="2050" name="Picture 2" descr="http://media.web.britannica.com/eb-media/65/89965-004-105FBFAB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422" y="2523722"/>
            <a:ext cx="5572634" cy="3323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534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Equator divides the earth into </a:t>
            </a:r>
            <a:br>
              <a:rPr lang="en-US" dirty="0" smtClean="0"/>
            </a:br>
            <a:r>
              <a:rPr lang="en-US" dirty="0" smtClean="0"/>
              <a:t>two hemispheres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half north of the equator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is the Northern Hemisphere</a:t>
            </a:r>
          </a:p>
          <a:p>
            <a:r>
              <a:rPr lang="en-US" sz="2400" dirty="0" smtClean="0"/>
              <a:t>The half south of the equator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is the Southern Hemisphere</a:t>
            </a:r>
          </a:p>
          <a:p>
            <a:endParaRPr lang="en-US" sz="2400" dirty="0"/>
          </a:p>
        </p:txBody>
      </p:sp>
      <p:pic>
        <p:nvPicPr>
          <p:cNvPr id="7" name="Picture 6" descr="http://visual.merriam-webster.com/images/earth/geography/cartography/hemispheres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8" t="13021" r="52182" b="8594"/>
          <a:stretch/>
        </p:blipFill>
        <p:spPr bwMode="auto">
          <a:xfrm>
            <a:off x="5718221" y="1790164"/>
            <a:ext cx="3555782" cy="44813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80131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Equator</a:t>
            </a:r>
            <a:endParaRPr lang="en-US" dirty="0"/>
          </a:p>
        </p:txBody>
      </p:sp>
      <p:pic>
        <p:nvPicPr>
          <p:cNvPr id="3074" name="Picture 2" descr="http://f.tqn.com/y/geography/1/W/N/a/1/wov00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60" y="1635617"/>
            <a:ext cx="8801694" cy="477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6501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Northern Hemisphere</a:t>
            </a:r>
            <a:endParaRPr lang="en-US" dirty="0"/>
          </a:p>
        </p:txBody>
      </p:sp>
      <p:pic>
        <p:nvPicPr>
          <p:cNvPr id="4" name="Content Placeholder 3" descr="http://media.maps.com/magellan/Images/k3hemispheres.gif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41" t="62492" r="25351" b="4267"/>
          <a:stretch/>
        </p:blipFill>
        <p:spPr bwMode="auto">
          <a:xfrm>
            <a:off x="2176530" y="1532586"/>
            <a:ext cx="4997002" cy="504851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34285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Southern Hemisphere</a:t>
            </a:r>
            <a:endParaRPr lang="en-US" dirty="0"/>
          </a:p>
        </p:txBody>
      </p:sp>
      <p:pic>
        <p:nvPicPr>
          <p:cNvPr id="4" name="Content Placeholder 3" descr="http://media.maps.com/magellan/Images/k3hemispheres.gif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79" t="62682" r="3000" b="5407"/>
          <a:stretch/>
        </p:blipFill>
        <p:spPr bwMode="auto">
          <a:xfrm>
            <a:off x="2601532" y="1519707"/>
            <a:ext cx="4881093" cy="47394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25596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Prime Meridian divides the earth into</a:t>
            </a:r>
            <a:br>
              <a:rPr lang="en-US" dirty="0" smtClean="0"/>
            </a:br>
            <a:r>
              <a:rPr lang="en-US" dirty="0" smtClean="0"/>
              <a:t>two hemispheres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Prime Meridian and the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200" dirty="0" smtClean="0"/>
              <a:t>International Date Line</a:t>
            </a:r>
          </a:p>
          <a:p>
            <a:r>
              <a:rPr lang="en-US" sz="2400" dirty="0" smtClean="0"/>
              <a:t>The half east of the Prime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Meridian is the Eastern Hemisphere</a:t>
            </a:r>
          </a:p>
          <a:p>
            <a:r>
              <a:rPr lang="en-US" sz="2400" dirty="0" smtClean="0"/>
              <a:t>The half west of the Prime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Meridian is the Western Hemisphere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 descr="http://visual.merriam-webster.com/images/earth/geography/cartography/hemispheres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74" t="19010" r="2362" b="8334"/>
          <a:stretch/>
        </p:blipFill>
        <p:spPr bwMode="auto">
          <a:xfrm>
            <a:off x="6168577" y="1804049"/>
            <a:ext cx="3722398" cy="39528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77519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Prime Meridian</a:t>
            </a:r>
            <a:endParaRPr lang="en-US" dirty="0"/>
          </a:p>
        </p:txBody>
      </p:sp>
      <p:pic>
        <p:nvPicPr>
          <p:cNvPr id="4" name="Content Placeholder 3" descr="http://resources.woodlands-junior.kent.sch.uk/time/pm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378039"/>
            <a:ext cx="4765183" cy="51901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6856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Greenwich, England</a:t>
            </a:r>
            <a:endParaRPr lang="en-US" dirty="0"/>
          </a:p>
        </p:txBody>
      </p:sp>
      <p:pic>
        <p:nvPicPr>
          <p:cNvPr id="4" name="Content Placeholder 3" descr="http://media.education.nationalgeographic.com/assets/photos/000/279/27984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187" y="1270001"/>
            <a:ext cx="4083816" cy="51951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s://s-media-cache-ak0.pinimg.com/originals/63/3e/d2/633ed29b347209d7ed7c8f6074a93fd4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49" y="1270000"/>
            <a:ext cx="4139551" cy="51951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92288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</TotalTime>
  <Words>62</Words>
  <Application>Microsoft Office PowerPoint</Application>
  <PresentationFormat>Widescreen</PresentationFormat>
  <Paragraphs>28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Hemispheres</vt:lpstr>
      <vt:lpstr>Hemispheres</vt:lpstr>
      <vt:lpstr>Equator divides the earth into  two hemispheres</vt:lpstr>
      <vt:lpstr>The Equator</vt:lpstr>
      <vt:lpstr>Northern Hemisphere</vt:lpstr>
      <vt:lpstr>Southern Hemisphere</vt:lpstr>
      <vt:lpstr>Prime Meridian divides the earth into two hemispheres</vt:lpstr>
      <vt:lpstr>The Prime Meridian</vt:lpstr>
      <vt:lpstr>Greenwich, England</vt:lpstr>
      <vt:lpstr>The International Date Line</vt:lpstr>
      <vt:lpstr>International Date Line up close</vt:lpstr>
      <vt:lpstr>Eastern Hemisphere</vt:lpstr>
      <vt:lpstr>Western Hemisphere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Hemispheres</dc:title>
  <dc:creator>Fran</dc:creator>
  <cp:lastModifiedBy>Fran</cp:lastModifiedBy>
  <cp:revision>7</cp:revision>
  <dcterms:created xsi:type="dcterms:W3CDTF">2015-09-14T01:52:14Z</dcterms:created>
  <dcterms:modified xsi:type="dcterms:W3CDTF">2015-09-14T02:57:51Z</dcterms:modified>
</cp:coreProperties>
</file>