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72" r:id="rId5"/>
    <p:sldId id="259" r:id="rId6"/>
    <p:sldId id="260" r:id="rId7"/>
    <p:sldId id="261" r:id="rId8"/>
    <p:sldId id="273" r:id="rId9"/>
    <p:sldId id="262" r:id="rId10"/>
    <p:sldId id="263" r:id="rId11"/>
    <p:sldId id="264" r:id="rId12"/>
    <p:sldId id="274" r:id="rId13"/>
    <p:sldId id="265" r:id="rId14"/>
    <p:sldId id="266" r:id="rId15"/>
    <p:sldId id="267" r:id="rId16"/>
    <p:sldId id="275" r:id="rId17"/>
    <p:sldId id="268" r:id="rId18"/>
    <p:sldId id="269" r:id="rId19"/>
    <p:sldId id="270" r:id="rId20"/>
    <p:sldId id="276" r:id="rId21"/>
    <p:sldId id="271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CC25D-8520-4CB9-977A-135F8B695AED}" type="datetimeFigureOut">
              <a:rPr lang="en-US" smtClean="0"/>
              <a:pPr/>
              <a:t>9/11/2015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3CCB9D0-2E7D-46CB-8C79-01FA2BCD5E7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CC25D-8520-4CB9-977A-135F8B695AED}" type="datetimeFigureOut">
              <a:rPr lang="en-US" smtClean="0"/>
              <a:pPr/>
              <a:t>9/11/2015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CB9D0-2E7D-46CB-8C79-01FA2BCD5E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23CCB9D0-2E7D-46CB-8C79-01FA2BCD5E7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CC25D-8520-4CB9-977A-135F8B695AED}" type="datetimeFigureOut">
              <a:rPr lang="en-US" smtClean="0"/>
              <a:pPr/>
              <a:t>9/11/2015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CC25D-8520-4CB9-977A-135F8B695AED}" type="datetimeFigureOut">
              <a:rPr lang="en-US" smtClean="0"/>
              <a:pPr/>
              <a:t>9/11/2015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23CCB9D0-2E7D-46CB-8C79-01FA2BCD5E7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CC25D-8520-4CB9-977A-135F8B695AED}" type="datetimeFigureOut">
              <a:rPr lang="en-US" smtClean="0"/>
              <a:pPr/>
              <a:t>9/11/2015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3CCB9D0-2E7D-46CB-8C79-01FA2BCD5E7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635CC25D-8520-4CB9-977A-135F8B695AED}" type="datetimeFigureOut">
              <a:rPr lang="en-US" smtClean="0"/>
              <a:pPr/>
              <a:t>9/11/2015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CB9D0-2E7D-46CB-8C79-01FA2BCD5E7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CC25D-8520-4CB9-977A-135F8B695AED}" type="datetimeFigureOut">
              <a:rPr lang="en-US" smtClean="0"/>
              <a:pPr/>
              <a:t>9/11/2015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23CCB9D0-2E7D-46CB-8C79-01FA2BCD5E7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CC25D-8520-4CB9-977A-135F8B695AED}" type="datetimeFigureOut">
              <a:rPr lang="en-US" smtClean="0"/>
              <a:pPr/>
              <a:t>9/11/2015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23CCB9D0-2E7D-46CB-8C79-01FA2BCD5E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CC25D-8520-4CB9-977A-135F8B695AED}" type="datetimeFigureOut">
              <a:rPr lang="en-US" smtClean="0"/>
              <a:pPr/>
              <a:t>9/11/2015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3CCB9D0-2E7D-46CB-8C79-01FA2BCD5E7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3CCB9D0-2E7D-46CB-8C79-01FA2BCD5E7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CC25D-8520-4CB9-977A-135F8B695AED}" type="datetimeFigureOut">
              <a:rPr lang="en-US" smtClean="0"/>
              <a:pPr/>
              <a:t>9/11/2015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23CCB9D0-2E7D-46CB-8C79-01FA2BCD5E7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635CC25D-8520-4CB9-977A-135F8B695AED}" type="datetimeFigureOut">
              <a:rPr lang="en-US" smtClean="0"/>
              <a:pPr/>
              <a:t>9/11/2015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635CC25D-8520-4CB9-977A-135F8B695AED}" type="datetimeFigureOut">
              <a:rPr lang="en-US" smtClean="0"/>
              <a:pPr/>
              <a:t>9/11/2015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3CCB9D0-2E7D-46CB-8C79-01FA2BCD5E7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Nouns and Pronouns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Identify the nouns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sz="3600" dirty="0" smtClean="0"/>
              <a:t>3. However, I have discovered some </a:t>
            </a:r>
          </a:p>
          <a:p>
            <a:pPr>
              <a:buNone/>
            </a:pPr>
            <a:r>
              <a:rPr lang="en-US" sz="3600" dirty="0" smtClean="0"/>
              <a:t>	interesting information about a few </a:t>
            </a:r>
          </a:p>
          <a:p>
            <a:pPr>
              <a:buNone/>
            </a:pPr>
            <a:r>
              <a:rPr lang="en-US" sz="3600" dirty="0" smtClean="0"/>
              <a:t>	important coaches.</a:t>
            </a:r>
            <a:endParaRPr lang="en-US" sz="36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Concrete or abstract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sz="3600" dirty="0" smtClean="0"/>
              <a:t>3. However, I have discovered some </a:t>
            </a:r>
          </a:p>
          <a:p>
            <a:pPr>
              <a:buNone/>
            </a:pPr>
            <a:r>
              <a:rPr lang="en-US" sz="3600" dirty="0" smtClean="0"/>
              <a:t>	interesting </a:t>
            </a:r>
            <a:r>
              <a:rPr lang="en-US" sz="3600" b="1" dirty="0" smtClean="0"/>
              <a:t>information</a:t>
            </a:r>
            <a:r>
              <a:rPr lang="en-US" sz="3600" dirty="0" smtClean="0"/>
              <a:t> about a few </a:t>
            </a:r>
          </a:p>
          <a:p>
            <a:pPr>
              <a:buNone/>
            </a:pPr>
            <a:r>
              <a:rPr lang="en-US" sz="3600" dirty="0" smtClean="0"/>
              <a:t>	important </a:t>
            </a:r>
            <a:r>
              <a:rPr lang="en-US" sz="3600" b="1" dirty="0" smtClean="0"/>
              <a:t>coaches</a:t>
            </a:r>
            <a:r>
              <a:rPr lang="en-US" sz="3600" dirty="0" smtClean="0"/>
              <a:t>.</a:t>
            </a:r>
          </a:p>
          <a:p>
            <a:pPr>
              <a:buNone/>
            </a:pPr>
            <a:endParaRPr lang="en-US" sz="3600" dirty="0" smtClean="0"/>
          </a:p>
          <a:p>
            <a:pPr>
              <a:buNone/>
            </a:pPr>
            <a:r>
              <a:rPr lang="en-US" sz="2800" dirty="0" smtClean="0"/>
              <a:t>Concrete or abstract?</a:t>
            </a:r>
            <a:endParaRPr lang="en-US" sz="28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Identify the pronouns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sz="3600" dirty="0" smtClean="0"/>
              <a:t>3. However, I have discovered some </a:t>
            </a:r>
          </a:p>
          <a:p>
            <a:pPr>
              <a:buNone/>
            </a:pPr>
            <a:r>
              <a:rPr lang="en-US" sz="3600" dirty="0" smtClean="0"/>
              <a:t>	interesting information about a few </a:t>
            </a:r>
          </a:p>
          <a:p>
            <a:pPr>
              <a:buNone/>
            </a:pPr>
            <a:r>
              <a:rPr lang="en-US" sz="3600" dirty="0" smtClean="0"/>
              <a:t>	important coaches.</a:t>
            </a:r>
            <a:endParaRPr lang="en-US" sz="36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Singular or plural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sz="3600" dirty="0" smtClean="0"/>
              <a:t>3. However, </a:t>
            </a:r>
            <a:r>
              <a:rPr lang="en-US" sz="3600" b="1" dirty="0" smtClean="0"/>
              <a:t>I</a:t>
            </a:r>
            <a:r>
              <a:rPr lang="en-US" sz="3600" dirty="0" smtClean="0"/>
              <a:t> have discovered </a:t>
            </a:r>
            <a:r>
              <a:rPr lang="en-US" sz="3600" b="1" dirty="0" smtClean="0"/>
              <a:t>some</a:t>
            </a:r>
            <a:r>
              <a:rPr lang="en-US" sz="3600" dirty="0" smtClean="0"/>
              <a:t> </a:t>
            </a:r>
          </a:p>
          <a:p>
            <a:pPr>
              <a:buNone/>
            </a:pPr>
            <a:r>
              <a:rPr lang="en-US" sz="3600" dirty="0" smtClean="0"/>
              <a:t>	interesting information about a </a:t>
            </a:r>
            <a:r>
              <a:rPr lang="en-US" sz="3600" b="1" dirty="0" smtClean="0"/>
              <a:t>few</a:t>
            </a:r>
            <a:r>
              <a:rPr lang="en-US" sz="3600" dirty="0" smtClean="0"/>
              <a:t> </a:t>
            </a:r>
          </a:p>
          <a:p>
            <a:pPr>
              <a:buNone/>
            </a:pPr>
            <a:r>
              <a:rPr lang="en-US" sz="3600" dirty="0" smtClean="0"/>
              <a:t>	important coaches.</a:t>
            </a:r>
          </a:p>
          <a:p>
            <a:pPr>
              <a:buNone/>
            </a:pPr>
            <a:endParaRPr lang="en-US" sz="3600" dirty="0" smtClean="0"/>
          </a:p>
          <a:p>
            <a:pPr>
              <a:buNone/>
            </a:pPr>
            <a:r>
              <a:rPr lang="en-US" sz="2800" dirty="0" smtClean="0"/>
              <a:t>Singular or plural?</a:t>
            </a:r>
          </a:p>
          <a:p>
            <a:pPr>
              <a:buNone/>
            </a:pPr>
            <a:endParaRPr lang="en-US" sz="36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Identify the nouns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sz="3600" dirty="0" smtClean="0"/>
              <a:t>4. The fact that John Heisman was both</a:t>
            </a:r>
          </a:p>
          <a:p>
            <a:pPr>
              <a:buNone/>
            </a:pPr>
            <a:r>
              <a:rPr lang="en-US" sz="3600" dirty="0" smtClean="0"/>
              <a:t>	 a football coach and a Shakespearean </a:t>
            </a:r>
          </a:p>
          <a:p>
            <a:pPr>
              <a:buNone/>
            </a:pPr>
            <a:r>
              <a:rPr lang="en-US" sz="3600" dirty="0" smtClean="0"/>
              <a:t>	actor surprised me.</a:t>
            </a:r>
            <a:endParaRPr lang="en-US" sz="36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Concrete or abstract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sz="3600" dirty="0" smtClean="0"/>
              <a:t>4. The </a:t>
            </a:r>
            <a:r>
              <a:rPr lang="en-US" sz="3600" b="1" dirty="0" smtClean="0"/>
              <a:t>fact</a:t>
            </a:r>
            <a:r>
              <a:rPr lang="en-US" sz="3600" dirty="0" smtClean="0"/>
              <a:t> that </a:t>
            </a:r>
            <a:r>
              <a:rPr lang="en-US" sz="3600" b="1" dirty="0" smtClean="0"/>
              <a:t>John Heisman </a:t>
            </a:r>
            <a:r>
              <a:rPr lang="en-US" sz="3600" dirty="0" smtClean="0"/>
              <a:t>was </a:t>
            </a:r>
          </a:p>
          <a:p>
            <a:pPr>
              <a:buNone/>
            </a:pPr>
            <a:r>
              <a:rPr lang="en-US" sz="3600" dirty="0" smtClean="0"/>
              <a:t>	both a football </a:t>
            </a:r>
            <a:r>
              <a:rPr lang="en-US" sz="3600" b="1" dirty="0" smtClean="0"/>
              <a:t>coach</a:t>
            </a:r>
            <a:r>
              <a:rPr lang="en-US" sz="3600" dirty="0" smtClean="0"/>
              <a:t> and a </a:t>
            </a:r>
          </a:p>
          <a:p>
            <a:pPr>
              <a:buNone/>
            </a:pPr>
            <a:r>
              <a:rPr lang="en-US" sz="3600" dirty="0" smtClean="0"/>
              <a:t>	Shakespearean </a:t>
            </a:r>
            <a:r>
              <a:rPr lang="en-US" sz="3600" b="1" dirty="0" smtClean="0"/>
              <a:t>actor</a:t>
            </a:r>
            <a:r>
              <a:rPr lang="en-US" sz="3600" dirty="0" smtClean="0"/>
              <a:t> surprised me.</a:t>
            </a:r>
          </a:p>
          <a:p>
            <a:pPr>
              <a:buNone/>
            </a:pPr>
            <a:endParaRPr lang="en-US" sz="3600" dirty="0" smtClean="0"/>
          </a:p>
          <a:p>
            <a:pPr>
              <a:buNone/>
            </a:pPr>
            <a:r>
              <a:rPr lang="en-US" sz="2800" dirty="0" smtClean="0"/>
              <a:t>Concrete or abstract?</a:t>
            </a:r>
            <a:endParaRPr lang="en-US" sz="28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Identify the pronouns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sz="3600" dirty="0" smtClean="0"/>
              <a:t>4. The fact that John Heisman was both</a:t>
            </a:r>
          </a:p>
          <a:p>
            <a:pPr>
              <a:buNone/>
            </a:pPr>
            <a:r>
              <a:rPr lang="en-US" sz="3600" dirty="0" smtClean="0"/>
              <a:t>	 a football coach and a Shakespearean </a:t>
            </a:r>
          </a:p>
          <a:p>
            <a:pPr>
              <a:buNone/>
            </a:pPr>
            <a:r>
              <a:rPr lang="en-US" sz="3600" dirty="0" smtClean="0"/>
              <a:t>	actor surprised me.</a:t>
            </a:r>
            <a:endParaRPr lang="en-US" sz="36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Singular or plural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sz="3600" dirty="0" smtClean="0"/>
              <a:t>4. The fact that John Heisman was both</a:t>
            </a:r>
          </a:p>
          <a:p>
            <a:pPr>
              <a:buNone/>
            </a:pPr>
            <a:r>
              <a:rPr lang="en-US" sz="3600" dirty="0" smtClean="0"/>
              <a:t>	 a football coach and a Shakespearean </a:t>
            </a:r>
          </a:p>
          <a:p>
            <a:pPr>
              <a:buNone/>
            </a:pPr>
            <a:r>
              <a:rPr lang="en-US" sz="3600" dirty="0" smtClean="0"/>
              <a:t>	actor surprised </a:t>
            </a:r>
            <a:r>
              <a:rPr lang="en-US" sz="3600" b="1" dirty="0" smtClean="0"/>
              <a:t>me</a:t>
            </a:r>
            <a:r>
              <a:rPr lang="en-US" sz="3600" dirty="0" smtClean="0"/>
              <a:t>.</a:t>
            </a:r>
          </a:p>
          <a:p>
            <a:pPr>
              <a:buNone/>
            </a:pPr>
            <a:endParaRPr lang="en-US" sz="3600" dirty="0" smtClean="0"/>
          </a:p>
          <a:p>
            <a:pPr>
              <a:buNone/>
            </a:pPr>
            <a:r>
              <a:rPr lang="en-US" sz="2800" dirty="0" smtClean="0"/>
              <a:t>Singular or plural?</a:t>
            </a:r>
          </a:p>
          <a:p>
            <a:pPr>
              <a:buNone/>
            </a:pPr>
            <a:endParaRPr lang="en-US" sz="36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Identify the nouns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sz="3600" dirty="0" smtClean="0"/>
              <a:t>5. Many football players owe their lives</a:t>
            </a:r>
          </a:p>
          <a:p>
            <a:pPr>
              <a:buNone/>
            </a:pPr>
            <a:r>
              <a:rPr lang="en-US" sz="3600" dirty="0" smtClean="0"/>
              <a:t>	to Heisman.</a:t>
            </a:r>
            <a:endParaRPr lang="en-US" sz="36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Concrete or abstract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sz="3600" dirty="0" smtClean="0"/>
              <a:t>5. Many football </a:t>
            </a:r>
            <a:r>
              <a:rPr lang="en-US" sz="3600" b="1" dirty="0" smtClean="0"/>
              <a:t>players</a:t>
            </a:r>
            <a:r>
              <a:rPr lang="en-US" sz="3600" dirty="0" smtClean="0"/>
              <a:t> owe their </a:t>
            </a:r>
          </a:p>
          <a:p>
            <a:pPr>
              <a:buNone/>
            </a:pPr>
            <a:r>
              <a:rPr lang="en-US" sz="3600" b="1" dirty="0" smtClean="0"/>
              <a:t>	lives </a:t>
            </a:r>
            <a:r>
              <a:rPr lang="en-US" sz="3600" dirty="0" smtClean="0"/>
              <a:t>to </a:t>
            </a:r>
            <a:r>
              <a:rPr lang="en-US" sz="3600" b="1" dirty="0" smtClean="0"/>
              <a:t>Heisman</a:t>
            </a:r>
            <a:r>
              <a:rPr lang="en-US" sz="3600" dirty="0" smtClean="0"/>
              <a:t>.</a:t>
            </a:r>
          </a:p>
          <a:p>
            <a:pPr>
              <a:buNone/>
            </a:pPr>
            <a:endParaRPr lang="en-US" sz="3600" dirty="0" smtClean="0"/>
          </a:p>
          <a:p>
            <a:pPr>
              <a:buNone/>
            </a:pPr>
            <a:r>
              <a:rPr lang="en-US" sz="2800" dirty="0" smtClean="0"/>
              <a:t>Concrete or abstract?</a:t>
            </a:r>
            <a:endParaRPr lang="en-US" sz="2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Identify the nouns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en-US" sz="2800" dirty="0" smtClean="0"/>
          </a:p>
          <a:p>
            <a:r>
              <a:rPr lang="en-US" sz="3600" dirty="0" smtClean="0"/>
              <a:t>1. Most athletic coaches have an </a:t>
            </a:r>
          </a:p>
          <a:p>
            <a:pPr>
              <a:buNone/>
            </a:pPr>
            <a:r>
              <a:rPr lang="en-US" sz="3600" dirty="0" smtClean="0"/>
              <a:t>	important influence on their players.</a:t>
            </a:r>
            <a:endParaRPr lang="en-US" sz="2800" dirty="0" smtClean="0"/>
          </a:p>
          <a:p>
            <a:pPr>
              <a:buNone/>
            </a:pP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Identify the pronouns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sz="3600" dirty="0" smtClean="0"/>
              <a:t>5. Many football players owe their lives</a:t>
            </a:r>
          </a:p>
          <a:p>
            <a:pPr>
              <a:buNone/>
            </a:pPr>
            <a:r>
              <a:rPr lang="en-US" sz="3600" dirty="0" smtClean="0"/>
              <a:t>	to Heisman.</a:t>
            </a:r>
            <a:endParaRPr lang="en-US" sz="36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Singular or plural</a:t>
            </a:r>
            <a:endParaRPr lang="en-US"/>
          </a:p>
        </p:txBody>
      </p:sp>
      <p:sp>
        <p:nvSpPr>
          <p:cNvPr id="4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sz="3600" dirty="0" smtClean="0"/>
              <a:t>5. </a:t>
            </a:r>
            <a:r>
              <a:rPr lang="en-US" sz="3600" b="1" dirty="0" smtClean="0"/>
              <a:t>Many</a:t>
            </a:r>
            <a:r>
              <a:rPr lang="en-US" sz="3600" dirty="0" smtClean="0"/>
              <a:t> football players owe </a:t>
            </a:r>
            <a:r>
              <a:rPr lang="en-US" sz="3600" b="1" dirty="0" smtClean="0"/>
              <a:t>their</a:t>
            </a:r>
            <a:r>
              <a:rPr lang="en-US" sz="3600" dirty="0" smtClean="0"/>
              <a:t> </a:t>
            </a:r>
          </a:p>
          <a:p>
            <a:pPr>
              <a:buNone/>
            </a:pPr>
            <a:r>
              <a:rPr lang="en-US" sz="3600" dirty="0" smtClean="0"/>
              <a:t>	lives to </a:t>
            </a:r>
            <a:r>
              <a:rPr lang="en-US" sz="3600" dirty="0" smtClean="0"/>
              <a:t>Heisman.</a:t>
            </a:r>
          </a:p>
          <a:p>
            <a:pPr>
              <a:buNone/>
            </a:pPr>
            <a:endParaRPr lang="en-US" sz="3600" dirty="0" smtClean="0"/>
          </a:p>
          <a:p>
            <a:pPr>
              <a:buNone/>
            </a:pPr>
            <a:r>
              <a:rPr lang="en-US" sz="2800" dirty="0" smtClean="0"/>
              <a:t>Singular or plural?</a:t>
            </a:r>
          </a:p>
          <a:p>
            <a:pPr>
              <a:buNone/>
            </a:pPr>
            <a:endParaRPr lang="en-US" sz="3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Concrete or abstract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en-US" sz="2800" dirty="0" smtClean="0"/>
          </a:p>
          <a:p>
            <a:r>
              <a:rPr lang="en-US" sz="3600" dirty="0" smtClean="0"/>
              <a:t>1. Most athletic </a:t>
            </a:r>
            <a:r>
              <a:rPr lang="en-US" sz="3600" b="1" dirty="0" smtClean="0"/>
              <a:t>coaches</a:t>
            </a:r>
            <a:r>
              <a:rPr lang="en-US" sz="3600" dirty="0" smtClean="0"/>
              <a:t> have an </a:t>
            </a:r>
          </a:p>
          <a:p>
            <a:pPr>
              <a:buNone/>
            </a:pPr>
            <a:r>
              <a:rPr lang="en-US" sz="3600" dirty="0" smtClean="0"/>
              <a:t>	important </a:t>
            </a:r>
            <a:r>
              <a:rPr lang="en-US" sz="3600" b="1" dirty="0" smtClean="0"/>
              <a:t>influence</a:t>
            </a:r>
            <a:r>
              <a:rPr lang="en-US" sz="3600" dirty="0" smtClean="0"/>
              <a:t> on their </a:t>
            </a:r>
            <a:r>
              <a:rPr lang="en-US" sz="3600" b="1" dirty="0" smtClean="0"/>
              <a:t>players</a:t>
            </a:r>
            <a:r>
              <a:rPr lang="en-US" sz="3600" dirty="0" smtClean="0"/>
              <a:t>.</a:t>
            </a:r>
            <a:endParaRPr lang="en-US" sz="2800" dirty="0" smtClean="0"/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Concrete or abstract?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Identify the pronouns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en-US" sz="2800" dirty="0" smtClean="0"/>
          </a:p>
          <a:p>
            <a:r>
              <a:rPr lang="en-US" sz="3600" dirty="0" smtClean="0"/>
              <a:t>1. Most athletic coaches have an </a:t>
            </a:r>
          </a:p>
          <a:p>
            <a:pPr>
              <a:buNone/>
            </a:pPr>
            <a:r>
              <a:rPr lang="en-US" sz="3600" dirty="0" smtClean="0"/>
              <a:t>	important influence on their players.</a:t>
            </a:r>
            <a:endParaRPr lang="en-US" sz="2800" dirty="0" smtClean="0"/>
          </a:p>
          <a:p>
            <a:pPr>
              <a:buNone/>
            </a:pPr>
            <a:endParaRPr lang="en-US" sz="2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Singular or plural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en-US" sz="2800" dirty="0" smtClean="0"/>
          </a:p>
          <a:p>
            <a:r>
              <a:rPr lang="en-US" sz="3600" dirty="0" smtClean="0"/>
              <a:t>1. </a:t>
            </a:r>
            <a:r>
              <a:rPr lang="en-US" sz="3600" b="1" dirty="0" smtClean="0"/>
              <a:t>Most</a:t>
            </a:r>
            <a:r>
              <a:rPr lang="en-US" sz="3600" dirty="0" smtClean="0"/>
              <a:t> athletic coaches have an </a:t>
            </a:r>
          </a:p>
          <a:p>
            <a:pPr>
              <a:buNone/>
            </a:pPr>
            <a:r>
              <a:rPr lang="en-US" sz="3600" dirty="0" smtClean="0"/>
              <a:t>	important influence on </a:t>
            </a:r>
            <a:r>
              <a:rPr lang="en-US" sz="3600" b="1" dirty="0" smtClean="0"/>
              <a:t>their</a:t>
            </a:r>
            <a:r>
              <a:rPr lang="en-US" sz="3600" dirty="0" smtClean="0"/>
              <a:t> players.</a:t>
            </a:r>
            <a:endParaRPr lang="en-US" sz="2800" dirty="0" smtClean="0"/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Singular or plural?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Identify nouns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sz="3600" dirty="0" smtClean="0"/>
              <a:t>2. Coaching is demanding, and it is </a:t>
            </a:r>
          </a:p>
          <a:p>
            <a:pPr>
              <a:buNone/>
            </a:pPr>
            <a:r>
              <a:rPr lang="en-US" sz="3600" dirty="0" smtClean="0"/>
              <a:t>	sometimes a thankless job.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Concrete or abstract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sz="3600" dirty="0" smtClean="0"/>
              <a:t>2. </a:t>
            </a:r>
            <a:r>
              <a:rPr lang="en-US" sz="3600" b="1" dirty="0" smtClean="0"/>
              <a:t>Coaching</a:t>
            </a:r>
            <a:r>
              <a:rPr lang="en-US" sz="3600" dirty="0" smtClean="0"/>
              <a:t> is demanding, and it is </a:t>
            </a:r>
          </a:p>
          <a:p>
            <a:pPr>
              <a:buNone/>
            </a:pPr>
            <a:r>
              <a:rPr lang="en-US" sz="3600" dirty="0" smtClean="0"/>
              <a:t>	sometimes a thankless </a:t>
            </a:r>
            <a:r>
              <a:rPr lang="en-US" sz="3600" b="1" dirty="0" smtClean="0"/>
              <a:t>job</a:t>
            </a:r>
            <a:r>
              <a:rPr lang="en-US" sz="3600" dirty="0" smtClean="0"/>
              <a:t>.</a:t>
            </a:r>
          </a:p>
          <a:p>
            <a:pPr>
              <a:buNone/>
            </a:pPr>
            <a:endParaRPr lang="en-US" sz="3600" dirty="0" smtClean="0"/>
          </a:p>
          <a:p>
            <a:pPr>
              <a:buNone/>
            </a:pPr>
            <a:r>
              <a:rPr lang="en-US" sz="2800" dirty="0" smtClean="0"/>
              <a:t>Concrete or abstract?</a:t>
            </a:r>
          </a:p>
          <a:p>
            <a:pPr>
              <a:buNone/>
            </a:pPr>
            <a:endParaRPr lang="en-US" sz="3600" dirty="0" smtClean="0"/>
          </a:p>
          <a:p>
            <a:pPr>
              <a:buNone/>
            </a:pPr>
            <a:endParaRPr lang="en-US" sz="3600" dirty="0" smtClean="0"/>
          </a:p>
          <a:p>
            <a:pPr>
              <a:buNone/>
            </a:pPr>
            <a:endParaRPr lang="en-US" sz="32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Identify the pronouns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sz="3600" dirty="0" smtClean="0"/>
              <a:t>2. Coaching is demanding, and it is </a:t>
            </a:r>
          </a:p>
          <a:p>
            <a:pPr>
              <a:buNone/>
            </a:pPr>
            <a:r>
              <a:rPr lang="en-US" sz="3600" dirty="0" smtClean="0"/>
              <a:t>	sometimes a thankless job.</a:t>
            </a:r>
            <a:endParaRPr lang="en-US" sz="36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Singular or plural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sz="3600" dirty="0" smtClean="0"/>
              <a:t>2. Coaching is demanding, and </a:t>
            </a:r>
            <a:r>
              <a:rPr lang="en-US" sz="3600" b="1" dirty="0" smtClean="0"/>
              <a:t>it</a:t>
            </a:r>
            <a:r>
              <a:rPr lang="en-US" sz="3600" dirty="0" smtClean="0"/>
              <a:t> is </a:t>
            </a:r>
          </a:p>
          <a:p>
            <a:pPr>
              <a:buNone/>
            </a:pPr>
            <a:r>
              <a:rPr lang="en-US" sz="3600" dirty="0" smtClean="0"/>
              <a:t>	sometimes a thankless job.</a:t>
            </a:r>
          </a:p>
          <a:p>
            <a:pPr>
              <a:buNone/>
            </a:pPr>
            <a:endParaRPr lang="en-US" sz="3600" dirty="0" smtClean="0"/>
          </a:p>
          <a:p>
            <a:pPr>
              <a:buNone/>
            </a:pPr>
            <a:r>
              <a:rPr lang="en-US" sz="2800" dirty="0" smtClean="0"/>
              <a:t>Singular or plural?</a:t>
            </a:r>
          </a:p>
          <a:p>
            <a:pPr>
              <a:buNone/>
            </a:pPr>
            <a:endParaRPr lang="en-US" sz="36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38</TotalTime>
  <Words>223</Words>
  <Application>Microsoft Office PowerPoint</Application>
  <PresentationFormat>On-screen Show (4:3)</PresentationFormat>
  <Paragraphs>110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Civic</vt:lpstr>
      <vt:lpstr>Nouns and Pronouns </vt:lpstr>
      <vt:lpstr>Identify the nouns</vt:lpstr>
      <vt:lpstr>Concrete or abstract</vt:lpstr>
      <vt:lpstr>Identify the pronouns</vt:lpstr>
      <vt:lpstr>Singular or plural</vt:lpstr>
      <vt:lpstr>Identify nouns</vt:lpstr>
      <vt:lpstr>Concrete or abstract</vt:lpstr>
      <vt:lpstr>Identify the pronouns</vt:lpstr>
      <vt:lpstr>Singular or plural</vt:lpstr>
      <vt:lpstr>Identify the nouns</vt:lpstr>
      <vt:lpstr>Concrete or abstract</vt:lpstr>
      <vt:lpstr>Identify the pronouns</vt:lpstr>
      <vt:lpstr>Singular or plural</vt:lpstr>
      <vt:lpstr>Identify the nouns</vt:lpstr>
      <vt:lpstr>Concrete or abstract</vt:lpstr>
      <vt:lpstr>Identify the pronouns</vt:lpstr>
      <vt:lpstr>Singular or plural</vt:lpstr>
      <vt:lpstr>Identify the nouns</vt:lpstr>
      <vt:lpstr>Concrete or abstract</vt:lpstr>
      <vt:lpstr>Identify the pronouns</vt:lpstr>
      <vt:lpstr>Singular or plural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fwilliamson</dc:creator>
  <cp:lastModifiedBy>fwilliamson</cp:lastModifiedBy>
  <cp:revision>7</cp:revision>
  <dcterms:created xsi:type="dcterms:W3CDTF">2015-09-10T13:21:30Z</dcterms:created>
  <dcterms:modified xsi:type="dcterms:W3CDTF">2015-09-11T12:45:09Z</dcterms:modified>
</cp:coreProperties>
</file>