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2CFE10-8DC7-4738-8724-E6D0502D9E1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567576-8DC1-4747-BF11-29636F83F5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Pronouns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9. The founders of the city of Rome were  (they, them).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10. Romulus and       (he, him) were twin sons of a god and a human.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11. A basket with Romulus and (he, him) in it was set adrift.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12. A she-wolf cared for </a:t>
            </a:r>
            <a:r>
              <a:rPr lang="en-US" sz="4800" dirty="0" err="1" smtClean="0"/>
              <a:t>Remus</a:t>
            </a:r>
            <a:r>
              <a:rPr lang="en-US" sz="4800" dirty="0" smtClean="0"/>
              <a:t> and (he, him).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13. Romulus, </a:t>
            </a:r>
            <a:r>
              <a:rPr lang="en-US" sz="4800" dirty="0" err="1" smtClean="0"/>
              <a:t>Remus</a:t>
            </a:r>
            <a:r>
              <a:rPr lang="en-US" sz="4800" dirty="0" smtClean="0"/>
              <a:t>, and (she, her) became popular figures in Roman art.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14. Later, (he, him) and </a:t>
            </a:r>
            <a:r>
              <a:rPr lang="en-US" sz="4800" dirty="0" err="1" smtClean="0"/>
              <a:t>Remus</a:t>
            </a:r>
            <a:r>
              <a:rPr lang="en-US" sz="4800" dirty="0" smtClean="0"/>
              <a:t> founded a city.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15. </a:t>
            </a:r>
            <a:r>
              <a:rPr lang="en-US" sz="4800" dirty="0" err="1" smtClean="0"/>
              <a:t>Remus</a:t>
            </a:r>
            <a:r>
              <a:rPr lang="en-US" sz="4800" dirty="0" smtClean="0"/>
              <a:t> and         (he, him) quarreled; Romulus won.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16. The city is named after (he, him), not </a:t>
            </a:r>
            <a:r>
              <a:rPr lang="en-US" sz="4800" dirty="0" err="1" smtClean="0"/>
              <a:t>Remus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17. (Us, We) can read about the beginning of Rome in a poem.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18. Virgil, an ancient Roman poet, wrote about (they, them).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1. (</a:t>
            </a:r>
            <a:r>
              <a:rPr lang="en-US" sz="4800" dirty="0" err="1" smtClean="0"/>
              <a:t>She,Her</a:t>
            </a:r>
            <a:r>
              <a:rPr lang="en-US" sz="4800" dirty="0" smtClean="0"/>
              <a:t>) and Chen told the class about Roman mythology.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19. (He, Him) was the author of the </a:t>
            </a:r>
            <a:r>
              <a:rPr lang="en-US" sz="4800" i="1" dirty="0" err="1" smtClean="0"/>
              <a:t>Aeneid</a:t>
            </a:r>
            <a:r>
              <a:rPr lang="en-US" sz="4800" dirty="0" smtClean="0"/>
              <a:t>, a great epic poem.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20. Mary says that the feats in the poem are exciting to (she, her).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2. They told Earl and   (I, me) about Jupiter and Mars.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3. Mars and (he, him) were the most important gods.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4. Two planets were named after Mars and (he, him).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5. Dom and (me, I) asked questions about Jupiter.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6. Dom described a famous Roman myth to Chen and (I, me).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7. Earl and (he, him) know about Roman culture.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8. Sandra and (we, us) listened to the ancient Roman story of Romulus and </a:t>
            </a:r>
            <a:r>
              <a:rPr lang="en-US" sz="4800" dirty="0" err="1" smtClean="0"/>
              <a:t>Remus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1470</TotalTime>
  <Words>324</Words>
  <Application>Microsoft Office PowerPoint</Application>
  <PresentationFormat>On-screen Show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fwilliamson</dc:creator>
  <cp:lastModifiedBy>fwilliamson</cp:lastModifiedBy>
  <cp:revision>139</cp:revision>
  <dcterms:created xsi:type="dcterms:W3CDTF">2015-09-21T12:39:40Z</dcterms:created>
  <dcterms:modified xsi:type="dcterms:W3CDTF">2015-09-22T13:10:06Z</dcterms:modified>
</cp:coreProperties>
</file>