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0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3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2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0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1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4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0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DF077-E22C-4158-944F-66F8174BCFB0}" type="datetimeFigureOut">
              <a:rPr lang="en-US" smtClean="0"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33AC-5232-40A9-B212-1374586B9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Revolutionary War Illustrations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8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Washington Crossing the Delaware River #2</a:t>
            </a:r>
            <a:endParaRPr lang="en-US" dirty="0"/>
          </a:p>
        </p:txBody>
      </p:sp>
      <p:pic>
        <p:nvPicPr>
          <p:cNvPr id="9218" name="Picture 2" descr="Image result for revolutionary war illustrations delaware ri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8613"/>
            <a:ext cx="12179953" cy="51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0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“Captain Molly” Corbin</a:t>
            </a:r>
            <a:endParaRPr lang="en-US" dirty="0"/>
          </a:p>
        </p:txBody>
      </p:sp>
      <p:pic>
        <p:nvPicPr>
          <p:cNvPr id="10242" name="Picture 2" descr="http://www.nyaoh.com/andie/wp-content/uploads/2012/06/M-Corb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71" y="0"/>
            <a:ext cx="4759909" cy="68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0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Patriots</a:t>
            </a:r>
            <a:endParaRPr lang="en-US" dirty="0"/>
          </a:p>
        </p:txBody>
      </p:sp>
      <p:pic>
        <p:nvPicPr>
          <p:cNvPr id="1026" name="Picture 2" descr="Image result for revolutionary war illustratio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b="12323"/>
          <a:stretch/>
        </p:blipFill>
        <p:spPr bwMode="auto">
          <a:xfrm>
            <a:off x="2162503" y="1736322"/>
            <a:ext cx="7866993" cy="512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0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of ‘76</a:t>
            </a:r>
            <a:endParaRPr lang="en-US" dirty="0"/>
          </a:p>
        </p:txBody>
      </p:sp>
      <p:pic>
        <p:nvPicPr>
          <p:cNvPr id="2050" name="Picture 2" descr=" 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 bwMode="auto">
          <a:xfrm>
            <a:off x="4903076" y="15766"/>
            <a:ext cx="5139558" cy="684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76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British Marching into Battle</a:t>
            </a:r>
            <a:endParaRPr lang="en-US" dirty="0"/>
          </a:p>
        </p:txBody>
      </p:sp>
      <p:pic>
        <p:nvPicPr>
          <p:cNvPr id="3074" name="Picture 2" descr="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45" y="1317430"/>
            <a:ext cx="8418786" cy="56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33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Battlefield</a:t>
            </a:r>
            <a:endParaRPr lang="en-US" dirty="0"/>
          </a:p>
        </p:txBody>
      </p:sp>
      <p:pic>
        <p:nvPicPr>
          <p:cNvPr id="409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72" y="1390108"/>
            <a:ext cx="8957638" cy="54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9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Boston Massacre</a:t>
            </a:r>
            <a:endParaRPr lang="en-US" dirty="0"/>
          </a:p>
        </p:txBody>
      </p:sp>
      <p:pic>
        <p:nvPicPr>
          <p:cNvPr id="5122" name="Picture 2" descr="Image result for revolutionary war illustr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4369"/>
            <a:ext cx="10425508" cy="54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Heading Into Battle</a:t>
            </a:r>
            <a:endParaRPr lang="en-US" dirty="0"/>
          </a:p>
        </p:txBody>
      </p:sp>
      <p:pic>
        <p:nvPicPr>
          <p:cNvPr id="6146" name="Picture 2" descr="Image result for revolutionary war illustration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7" b="7094"/>
          <a:stretch/>
        </p:blipFill>
        <p:spPr bwMode="auto">
          <a:xfrm>
            <a:off x="6085490" y="-31531"/>
            <a:ext cx="5268311" cy="688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Valley Forge Winter</a:t>
            </a:r>
            <a:endParaRPr lang="en-US" dirty="0"/>
          </a:p>
        </p:txBody>
      </p:sp>
      <p:pic>
        <p:nvPicPr>
          <p:cNvPr id="7170" name="Picture 2" descr="Image result for revolutionary war illustrations valley fo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12" y="1373001"/>
            <a:ext cx="9223287" cy="54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5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Washington Crossing the Delaware River #1</a:t>
            </a:r>
            <a:endParaRPr lang="en-US" dirty="0"/>
          </a:p>
        </p:txBody>
      </p:sp>
      <p:pic>
        <p:nvPicPr>
          <p:cNvPr id="8194" name="Picture 2" descr="Image result for revolutionary war illustrations delaware ri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8" y="1381355"/>
            <a:ext cx="10279117" cy="550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0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Revolutionary War Illustrations</vt:lpstr>
      <vt:lpstr>Patriots</vt:lpstr>
      <vt:lpstr>Spirit of ‘76</vt:lpstr>
      <vt:lpstr>British Marching into Battle</vt:lpstr>
      <vt:lpstr>Battlefield</vt:lpstr>
      <vt:lpstr>Boston Massacre</vt:lpstr>
      <vt:lpstr>Heading Into Battle</vt:lpstr>
      <vt:lpstr>Valley Forge Winter</vt:lpstr>
      <vt:lpstr>Washington Crossing the Delaware River #1</vt:lpstr>
      <vt:lpstr>Washington Crossing the Delaware River #2</vt:lpstr>
      <vt:lpstr>“Captain Molly” Corbin</vt:lpstr>
    </vt:vector>
  </TitlesOfParts>
  <Company>Peoria District 150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2019-01-24T16:41:24Z</dcterms:created>
  <dcterms:modified xsi:type="dcterms:W3CDTF">2019-01-24T16:55:45Z</dcterms:modified>
</cp:coreProperties>
</file>